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91"/>
  </p:normalViewPr>
  <p:slideViewPr>
    <p:cSldViewPr snapToGrid="0" showGuides="1">
      <p:cViewPr varScale="1">
        <p:scale>
          <a:sx n="102" d="100"/>
          <a:sy n="102" d="100"/>
        </p:scale>
        <p:origin x="192" y="16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997D-292C-C709-DD31-5613686B7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6DB550-2DA0-7D77-BAC2-AA3D10E16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E2452-AE6D-7256-EB89-42CE9864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4BCA3-8DC8-F59F-E04B-81C487265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5CDDC-EB2D-0731-8988-18B2B3C4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1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26C9E-6A26-E4B2-030C-D868DF67E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3E0C6-C2DF-ADAB-AD75-B2242BC09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1E8E2-5BFF-D1A6-4D4D-7B24E92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08C01-4F7C-BF33-FEA1-2FDF23362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B4B52-A1CF-567C-BE52-BA7B1933C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87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D3B3A-8512-4838-0F89-920BA20F5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3C018-762A-D522-1CBF-D88312054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80C0A-6FA9-091B-F418-183E7B2CB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D9DE0-B9AA-13FB-70F8-156CB8B36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EF66A-54C7-ECCC-8B69-F351D4B4F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2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99C0C-CD43-8824-DB3C-DC76D5C8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5214A-CE17-43CE-2B99-47583BE4F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110AC4-010B-CB8B-E86A-6D7F0F6597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B7A541-A71F-78A3-5148-5379E0A25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9D9D22-4A40-40DA-A794-E5F1D328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03C8F-10D4-1122-3D08-621FAB3BA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7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A8CB4-3963-1FFE-B570-D59925965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B175B-FEEA-784A-6C4B-D11CBD9A4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57B35A-A28D-249A-6B4A-08075B5AA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E61B2F-9FC9-47EF-065A-709E5B476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D399F8-362B-357C-7AD0-E40A0A722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44A5C0-31CC-F1CE-1CE2-F39411ECC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F41BC6-601A-702E-E003-BEF82BE7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4E771F-5ADA-629D-6920-11B5C1B5A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5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A7AA3-CB46-5A78-197F-DB38FCCC4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B27083-901F-34CE-C281-3DB3593B3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100580-6FC7-9FEC-E232-F9612A561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7CFEEC-C464-3D4C-AE08-1895F2EAD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0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C794CB-35F8-E026-C4E1-580E5405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23E209-627B-B25D-6141-56A08C2A0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89028-2472-EE29-21AD-4DEEB0D0E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35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D57DC-E9E1-03F7-68A6-33712EF61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EEA88-473A-EC75-4AC3-5D33F7DE3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15020-F741-BC13-9AF1-38924C28F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66A50-4810-9553-688E-305291BA2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9B360A-5E9C-FFA9-2D52-745C9FCE1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2BD7A-D80A-EEF9-B644-ADC6A2E8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37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9F5A-CAC3-9E80-4A25-8C180A8CE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2CC4F0-6E57-785C-7A6D-2BFEDB1E7D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9DE70-391C-2538-720E-87137A8DD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3CC514-0122-1EC4-790A-CA186FD93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E01AEA-2932-1DBC-3D93-39FA26735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E9A207-2B84-2B0A-E70F-AAC8B0F2F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7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76B8C-F225-0FD2-2520-622EE9CA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AEDA4A-33C8-9A16-2F00-DB5D3F93D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CCFCB-ECC1-A9AA-2EF4-920FF4028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04959-981B-7C78-45D1-D38054A4E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F4392-34CF-650A-837F-5CBC8FB8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568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F8A0E9-8D45-0267-DAD3-372667F1E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D00EA-5866-E39D-A7D2-206F3B8A7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64C71-0730-276A-2D42-AB0445E9D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57921-0CE8-EA03-691F-F2BF002BF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D111F-0051-5697-A75F-73DB1E1C9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8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C403DB-81AA-569A-200F-0C20950CD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F037B-118A-BA65-947C-1D5536219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CAE27-3C1F-8619-C38C-3445BBF88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16B5D-F289-9145-B165-9050BB69782F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86836-DB0E-9F89-AA08-E875A627C3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DB383-E91C-486E-1C9A-4821F0C76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F3DDC-90AB-0649-B1AF-7072F6E5F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99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00499F-1045-4056-DE2D-4EABDAAA79F2}"/>
              </a:ext>
            </a:extLst>
          </p:cNvPr>
          <p:cNvSpPr txBox="1"/>
          <p:nvPr/>
        </p:nvSpPr>
        <p:spPr>
          <a:xfrm>
            <a:off x="350728" y="612844"/>
            <a:ext cx="3669723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Firestorm</a:t>
            </a:r>
          </a:p>
          <a:p>
            <a:r>
              <a:rPr lang="en-US" dirty="0">
                <a:solidFill>
                  <a:schemeClr val="bg1"/>
                </a:solidFill>
              </a:rPr>
              <a:t>Würzburg, March 16,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Manhattan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Hamburg, July 1943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Dresden, February 13,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Technique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Markers/flares/”mosquitos”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Concussion bombs (n = 256)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Incendiary bombs (n = 307,650)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Achievement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Industrial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Organizational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“Historical Identification” = </a:t>
            </a:r>
            <a:r>
              <a:rPr lang="en-US" i="1" dirty="0">
                <a:solidFill>
                  <a:schemeClr val="bg1"/>
                </a:solidFill>
              </a:rPr>
              <a:t>Firestorm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3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00499F-1045-4056-DE2D-4EABDAAA79F2}"/>
              </a:ext>
            </a:extLst>
          </p:cNvPr>
          <p:cNvSpPr txBox="1"/>
          <p:nvPr/>
        </p:nvSpPr>
        <p:spPr>
          <a:xfrm>
            <a:off x="350728" y="612844"/>
            <a:ext cx="26890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Firestorm</a:t>
            </a:r>
          </a:p>
          <a:p>
            <a:r>
              <a:rPr lang="en-US" dirty="0">
                <a:solidFill>
                  <a:schemeClr val="bg1"/>
                </a:solidFill>
              </a:rPr>
              <a:t>Würzburg, March 16,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21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00499F-1045-4056-DE2D-4EABDAAA79F2}"/>
              </a:ext>
            </a:extLst>
          </p:cNvPr>
          <p:cNvSpPr txBox="1"/>
          <p:nvPr/>
        </p:nvSpPr>
        <p:spPr>
          <a:xfrm>
            <a:off x="350728" y="612844"/>
            <a:ext cx="307122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Firestorm</a:t>
            </a:r>
          </a:p>
          <a:p>
            <a:r>
              <a:rPr lang="en-US" dirty="0">
                <a:solidFill>
                  <a:schemeClr val="bg1"/>
                </a:solidFill>
              </a:rPr>
              <a:t>Würzburg, March 16,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Manhattan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Hamburg, July 1943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Dresden, February 13,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38F3F0-DDAA-0C8D-109A-45D254B02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863" y="338202"/>
            <a:ext cx="8757137" cy="569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15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00499F-1045-4056-DE2D-4EABDAAA79F2}"/>
              </a:ext>
            </a:extLst>
          </p:cNvPr>
          <p:cNvSpPr txBox="1"/>
          <p:nvPr/>
        </p:nvSpPr>
        <p:spPr>
          <a:xfrm>
            <a:off x="350728" y="612844"/>
            <a:ext cx="307122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Firestorm</a:t>
            </a:r>
          </a:p>
          <a:p>
            <a:r>
              <a:rPr lang="en-US" dirty="0">
                <a:solidFill>
                  <a:schemeClr val="bg1"/>
                </a:solidFill>
              </a:rPr>
              <a:t>Würzburg, March 16,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Manhattan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Hamburg, July 1943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Dresden, February 13,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18495-FB99-FD38-7323-C7299A00D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459371"/>
            <a:ext cx="7772400" cy="43665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9C165B-89AF-E4AC-3CF0-860AA42EAE22}"/>
              </a:ext>
            </a:extLst>
          </p:cNvPr>
          <p:cNvSpPr txBox="1"/>
          <p:nvPr/>
        </p:nvSpPr>
        <p:spPr>
          <a:xfrm>
            <a:off x="6612772" y="5194209"/>
            <a:ext cx="33860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0" i="1" u="none" strike="noStrike" dirty="0">
                <a:solidFill>
                  <a:schemeClr val="bg1"/>
                </a:solidFill>
                <a:effectLst/>
              </a:rPr>
              <a:t>Avro Lancaster</a:t>
            </a:r>
          </a:p>
          <a:p>
            <a:pPr algn="ctr"/>
            <a:endParaRPr lang="en-US" b="0" i="1" u="none" strike="noStrike" dirty="0">
              <a:solidFill>
                <a:schemeClr val="bg1"/>
              </a:solidFill>
              <a:effectLst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(Flanders poppies in foreground)</a:t>
            </a:r>
          </a:p>
          <a:p>
            <a:pPr algn="ctr"/>
            <a:r>
              <a:rPr lang="en-US" sz="1200" b="0" u="none" strike="noStrike" dirty="0">
                <a:solidFill>
                  <a:schemeClr val="bg1"/>
                </a:solidFill>
                <a:effectLst/>
              </a:rPr>
              <a:t>Lincolnshire Aviation Heritage Museum, East </a:t>
            </a:r>
            <a:r>
              <a:rPr lang="en-US" sz="1200" b="0" u="none" strike="noStrike" dirty="0" err="1">
                <a:solidFill>
                  <a:schemeClr val="bg1"/>
                </a:solidFill>
                <a:effectLst/>
              </a:rPr>
              <a:t>Kirkby</a:t>
            </a:r>
            <a:endParaRPr lang="en-US" sz="1200" b="0" u="none" strike="noStrike" dirty="0">
              <a:solidFill>
                <a:schemeClr val="bg1"/>
              </a:solidFill>
              <a:effectLst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https://630squadron.wordpress.com/introduction/</a:t>
            </a:r>
          </a:p>
        </p:txBody>
      </p:sp>
    </p:spTree>
    <p:extLst>
      <p:ext uri="{BB962C8B-B14F-4D97-AF65-F5344CB8AC3E}">
        <p14:creationId xmlns:p14="http://schemas.microsoft.com/office/powerpoint/2010/main" val="322597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00499F-1045-4056-DE2D-4EABDAAA79F2}"/>
              </a:ext>
            </a:extLst>
          </p:cNvPr>
          <p:cNvSpPr txBox="1"/>
          <p:nvPr/>
        </p:nvSpPr>
        <p:spPr>
          <a:xfrm>
            <a:off x="350728" y="612844"/>
            <a:ext cx="344677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Firestorm</a:t>
            </a:r>
          </a:p>
          <a:p>
            <a:r>
              <a:rPr lang="en-US" dirty="0">
                <a:solidFill>
                  <a:schemeClr val="bg1"/>
                </a:solidFill>
              </a:rPr>
              <a:t>Würzburg, March 16,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Manhattan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Hamburg, July 1943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Dresden, February 13,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Technique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Markers/flares/”mosquitos”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Concussion bombs (n = 256)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Incendiary bombs (n = 307,650)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B9175C-3BDC-074F-B6A6-E67DAE4E2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266" y="11264"/>
            <a:ext cx="3979102" cy="6093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C76F2B-BC56-695A-4FBC-C5E9127A0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368" y="-1"/>
            <a:ext cx="3979101" cy="61758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59B718-AC46-6ECB-E245-9DC2D65644F5}"/>
              </a:ext>
            </a:extLst>
          </p:cNvPr>
          <p:cNvSpPr txBox="1"/>
          <p:nvPr/>
        </p:nvSpPr>
        <p:spPr>
          <a:xfrm>
            <a:off x="5073036" y="6197181"/>
            <a:ext cx="7106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“Bomb aimers briefing 16/17 March 1945 - </a:t>
            </a:r>
            <a:r>
              <a:rPr lang="en-US" sz="1200" b="0" i="0" u="none" strike="noStrike" dirty="0" err="1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Wurtzburg</a:t>
            </a:r>
            <a:r>
              <a:rPr lang="en-US" sz="1200" b="0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,” </a:t>
            </a:r>
            <a:r>
              <a:rPr lang="en-US" sz="1200" b="0" i="1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IBCC Digital Archive</a:t>
            </a:r>
            <a:r>
              <a:rPr lang="en-US" sz="1200" b="0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, https://</a:t>
            </a:r>
            <a:r>
              <a:rPr lang="en-US" sz="1200" b="0" i="0" u="none" strike="noStrike" dirty="0" err="1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ibccdigitalarchive.lincoln.ac.uk</a:t>
            </a:r>
            <a:r>
              <a:rPr lang="en-US" sz="1200" b="0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en-US" sz="1200" b="0" i="0" u="none" strike="noStrike" dirty="0" err="1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omeka</a:t>
            </a:r>
            <a:r>
              <a:rPr lang="en-US" sz="1200" b="0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/collections/document/7232.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282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00499F-1045-4056-DE2D-4EABDAAA79F2}"/>
              </a:ext>
            </a:extLst>
          </p:cNvPr>
          <p:cNvSpPr txBox="1"/>
          <p:nvPr/>
        </p:nvSpPr>
        <p:spPr>
          <a:xfrm>
            <a:off x="350728" y="612844"/>
            <a:ext cx="344677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Firestorm</a:t>
            </a:r>
          </a:p>
          <a:p>
            <a:r>
              <a:rPr lang="en-US" dirty="0">
                <a:solidFill>
                  <a:schemeClr val="bg1"/>
                </a:solidFill>
              </a:rPr>
              <a:t>Würzburg, March 16,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Manhattan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Hamburg, July 1943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Dresden, February 13,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Technique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Markers/flares/”mosquitos”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Concussion bombs (n = 256)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Incendiary bombs (n = 307,650)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Achievement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Industrial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Organizational management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137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00499F-1045-4056-DE2D-4EABDAAA79F2}"/>
              </a:ext>
            </a:extLst>
          </p:cNvPr>
          <p:cNvSpPr txBox="1"/>
          <p:nvPr/>
        </p:nvSpPr>
        <p:spPr>
          <a:xfrm>
            <a:off x="350728" y="612844"/>
            <a:ext cx="3669723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Firestorm</a:t>
            </a:r>
          </a:p>
          <a:p>
            <a:r>
              <a:rPr lang="en-US" dirty="0">
                <a:solidFill>
                  <a:schemeClr val="bg1"/>
                </a:solidFill>
              </a:rPr>
              <a:t>Würzburg, March 16,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Manhattan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Hamburg, July 1943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Dresden, February 13, 1945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Technique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Markers/flares/”mosquitos”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Concussion bombs (n = 256)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Incendiary bombs (n = 307,650)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Achievement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Industrial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Organizational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“Historical Identification” = </a:t>
            </a:r>
            <a:r>
              <a:rPr lang="en-US" i="1" dirty="0">
                <a:solidFill>
                  <a:schemeClr val="bg1"/>
                </a:solidFill>
              </a:rPr>
              <a:t>Firestorm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25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292</Words>
  <Application>Microsoft Macintosh PowerPoint</Application>
  <PresentationFormat>Widescreen</PresentationFormat>
  <Paragraphs>84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Carhart, Michael</dc:creator>
  <cp:lastModifiedBy>Carhart, Michael</cp:lastModifiedBy>
  <cp:revision>1</cp:revision>
  <dcterms:created xsi:type="dcterms:W3CDTF">2024-04-22T00:26:56Z</dcterms:created>
  <dcterms:modified xsi:type="dcterms:W3CDTF">2024-04-22T01:24:15Z</dcterms:modified>
</cp:coreProperties>
</file>